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6" r:id="rId2"/>
    <p:sldId id="256" r:id="rId3"/>
    <p:sldId id="262" r:id="rId4"/>
    <p:sldId id="263" r:id="rId5"/>
    <p:sldId id="279" r:id="rId6"/>
    <p:sldId id="283" r:id="rId7"/>
    <p:sldId id="285" r:id="rId8"/>
    <p:sldId id="269" r:id="rId9"/>
    <p:sldId id="270" r:id="rId10"/>
    <p:sldId id="277" r:id="rId11"/>
    <p:sldId id="28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biman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400" b="1" dirty="0"/>
              <a:t>Please help us improve these events by answering 2 simple questions for us:</a:t>
            </a:r>
          </a:p>
          <a:p>
            <a:pPr marL="0" indent="0">
              <a:buNone/>
            </a:pPr>
            <a:endParaRPr lang="en-GB" sz="3400" b="1" dirty="0"/>
          </a:p>
          <a:p>
            <a:pPr marL="0" indent="0" algn="ctr">
              <a:buNone/>
            </a:pPr>
            <a:r>
              <a:rPr lang="en-GB" sz="6600" b="1" dirty="0"/>
              <a:t>http://</a:t>
            </a:r>
            <a:r>
              <a:rPr lang="en-GB" sz="6600" b="1" dirty="0" err="1"/>
              <a:t>bit.ly</a:t>
            </a:r>
            <a:r>
              <a:rPr lang="en-GB" sz="6600" b="1" dirty="0"/>
              <a:t>/PSSotJan19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415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large pepperoni pizza&#10;&#10;Description generated with very high confidence">
            <a:extLst>
              <a:ext uri="{FF2B5EF4-FFF2-40B4-BE49-F238E27FC236}">
                <a16:creationId xmlns:a16="http://schemas.microsoft.com/office/drawing/2014/main" id="{27BF0AE8-02A8-4B2D-BA91-665BDDE0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25" y="2568613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19/02/2019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PowerShell </a:t>
            </a:r>
            <a:r>
              <a:rPr lang="en-GB" sz="3400" b="1" dirty="0" err="1"/>
              <a:t>Hashtables</a:t>
            </a:r>
            <a:r>
              <a:rPr lang="en-GB" sz="3400" b="1" dirty="0"/>
              <a:t> &amp; Splatting- </a:t>
            </a:r>
            <a:r>
              <a:rPr lang="en-GB" sz="3400" b="1" dirty="0">
                <a:hlinkClick r:id="rId3"/>
              </a:rPr>
              <a:t>@</a:t>
            </a:r>
            <a:r>
              <a:rPr lang="en-GB" sz="3400" b="1" dirty="0" err="1">
                <a:hlinkClick r:id="rId3"/>
              </a:rPr>
              <a:t>gobiman</a:t>
            </a:r>
            <a:endParaRPr lang="en-GB" sz="3400" b="1" dirty="0"/>
          </a:p>
          <a:p>
            <a:r>
              <a:rPr lang="en-GB" sz="3400" b="1" dirty="0"/>
              <a:t>8.15pm - Break / Refreshments</a:t>
            </a:r>
          </a:p>
          <a:p>
            <a:r>
              <a:rPr lang="en-GB" sz="3400" b="1" dirty="0"/>
              <a:t>8.45pm – Going further with GitHub - 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2018 we met every month Jan – Jun and Sep - Nov</a:t>
            </a:r>
          </a:p>
          <a:p>
            <a:pPr lvl="1"/>
            <a:endParaRPr lang="en-GB" sz="3200" b="1" dirty="0"/>
          </a:p>
          <a:p>
            <a:r>
              <a:rPr lang="en-GB" sz="3400" b="1" dirty="0"/>
              <a:t>Tue Mar 19 </a:t>
            </a:r>
            <a:r>
              <a:rPr lang="en-GB" sz="3400" b="1"/>
              <a:t>– Sessions TBC</a:t>
            </a:r>
            <a:endParaRPr lang="en-GB" sz="3400" b="1" dirty="0"/>
          </a:p>
          <a:p>
            <a:r>
              <a:rPr lang="en-GB" sz="3400" b="1" dirty="0"/>
              <a:t>Planning dates for April – Jun soon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appear the simpsons GIF">
            <a:extLst>
              <a:ext uri="{FF2B5EF4-FFF2-40B4-BE49-F238E27FC236}">
                <a16:creationId xmlns:a16="http://schemas.microsoft.com/office/drawing/2014/main" id="{2DC6D813-8B55-4C1A-8F88-F7B2783F65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452" y="2659683"/>
            <a:ext cx="4645447" cy="3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6990</TotalTime>
  <Words>180</Words>
  <Application>Microsoft Office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Banded</vt:lpstr>
      <vt:lpstr>Survey</vt:lpstr>
      <vt:lpstr>PowerShell User Group</vt:lpstr>
      <vt:lpstr>agenda!</vt:lpstr>
      <vt:lpstr>Welcome and Practicalities</vt:lpstr>
      <vt:lpstr>SPONSOR</vt:lpstr>
      <vt:lpstr>User Group</vt:lpstr>
      <vt:lpstr>Want to present?</vt:lpstr>
      <vt:lpstr>We need!</vt:lpstr>
      <vt:lpstr>Communication</vt:lpstr>
      <vt:lpstr>RSVP Please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183</cp:revision>
  <dcterms:created xsi:type="dcterms:W3CDTF">2016-10-27T15:24:17Z</dcterms:created>
  <dcterms:modified xsi:type="dcterms:W3CDTF">2019-02-19T13:20:37Z</dcterms:modified>
</cp:coreProperties>
</file>

<file path=docProps/thumbnail.jpeg>
</file>